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5"/>
  </p:notesMasterIdLst>
  <p:sldIdLst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859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51DE-A3BF-4A9B-9290-1A86D09132E7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2EA5-D5CF-42F9-A899-82F335F57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6880"/>
            <a:ext cx="10363200" cy="1320800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Line One</a:t>
            </a:r>
            <a:br>
              <a:rPr lang="en-US" dirty="0" smtClean="0"/>
            </a:br>
            <a:r>
              <a:rPr lang="en-US" dirty="0" smtClean="0"/>
              <a:t>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6496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2800" y="3108960"/>
            <a:ext cx="54864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vLogoTitleWhite18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59400"/>
            <a:ext cx="5522293" cy="11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10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2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7"/>
          </p:nvPr>
        </p:nvSpPr>
        <p:spPr>
          <a:xfrm>
            <a:off x="6197600" y="1295400"/>
            <a:ext cx="538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3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3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6"/>
          </p:nvPr>
        </p:nvSpPr>
        <p:spPr>
          <a:xfrm>
            <a:off x="4368800" y="1311275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7"/>
          </p:nvPr>
        </p:nvSpPr>
        <p:spPr>
          <a:xfrm>
            <a:off x="8119192" y="1295400"/>
            <a:ext cx="345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933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2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vLogoBlue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1" y="6497684"/>
            <a:ext cx="1328251" cy="179400"/>
          </a:xfrm>
          <a:prstGeom prst="rect">
            <a:avLst/>
          </a:prstGeom>
        </p:spPr>
      </p:pic>
      <p:cxnSp>
        <p:nvCxnSpPr>
          <p:cNvPr id="6" name="TitleHLine"/>
          <p:cNvCxnSpPr/>
          <p:nvPr userDrawn="1"/>
        </p:nvCxnSpPr>
        <p:spPr>
          <a:xfrm>
            <a:off x="609600" y="1133856"/>
            <a:ext cx="109728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2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OV-WS] Section Divider">
    <p:bg>
      <p:bgPr>
        <a:solidFill>
          <a:srgbClr val="0F4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43328"/>
            <a:ext cx="10363200" cy="707136"/>
          </a:xfrm>
        </p:spPr>
        <p:txBody>
          <a:bodyPr anchor="t">
            <a:normAutofit/>
          </a:bodyPr>
          <a:lstStyle>
            <a:lvl1pPr>
              <a:defRPr sz="4267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96768"/>
            <a:ext cx="8534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2800" y="3023616"/>
            <a:ext cx="5486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3657600" cy="3661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2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0352"/>
            <a:ext cx="10972800" cy="61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lvl="0" indent="-304792" algn="l" defTabSz="1219170" rtl="0" eaLnBrk="1" latinLnBrk="0" hangingPunct="1">
              <a:spcBef>
                <a:spcPct val="20000"/>
              </a:spcBef>
              <a:buClr>
                <a:srgbClr val="A0A0A0"/>
              </a:buClr>
              <a:buSzPct val="70000"/>
              <a:buFont typeface="Wingdings 2"/>
              <a:buNone/>
            </a:pPr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657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47004E8-B9B0-4075-914C-DF071543F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7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333" kern="1200" baseline="0">
          <a:solidFill>
            <a:srgbClr val="0F4859"/>
          </a:solidFill>
          <a:latin typeface="+mj-lt"/>
          <a:ea typeface="+mj-ea"/>
          <a:cs typeface="+mj-cs"/>
        </a:defRPr>
      </a:lvl1pPr>
    </p:titleStyle>
    <p:bodyStyle>
      <a:lvl1pPr marL="609585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933" b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14377" indent="-304792" algn="l" defTabSz="1219170" rtl="0" eaLnBrk="1" latinLnBrk="0" hangingPunct="1">
        <a:spcBef>
          <a:spcPct val="20000"/>
        </a:spcBef>
        <a:buClr>
          <a:srgbClr val="A0A0A0"/>
        </a:buClr>
        <a:buSzPct val="60000"/>
        <a:buFont typeface="Wingdings"/>
        <a:buChar char="l"/>
        <a:defRPr sz="2667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rgbClr val="A0A0A0"/>
        </a:buClr>
        <a:buSzPct val="62000"/>
        <a:buFont typeface="Wingdings 2"/>
        <a:buChar char="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rgbClr val="A0A0A0"/>
        </a:buClr>
        <a:buSzPct val="70000"/>
        <a:buFont typeface="Wingdings 2"/>
        <a:buChar char="¾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defTabSz="1219170" rtl="0" eaLnBrk="1" latinLnBrk="0" hangingPunct="1">
        <a:spcBef>
          <a:spcPct val="20000"/>
        </a:spcBef>
        <a:buClr>
          <a:srgbClr val="A0A0A0"/>
        </a:buClr>
        <a:buSzPct val="55000"/>
        <a:buFont typeface="Wingdings"/>
        <a:buChar char="l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063" b="15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00300"/>
            <a:ext cx="12192000" cy="20574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+mj-lt"/>
              </a:rPr>
              <a:t>THE PROBLEM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8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004E8-B9B0-4075-914C-DF071543F9D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166" b="10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00300"/>
            <a:ext cx="12192000" cy="20574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+mj-lt"/>
              </a:rPr>
              <a:t>THE SOLUTION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26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COV-16x9]">
  <a:themeElements>
    <a:clrScheme name="Covington2021">
      <a:dk1>
        <a:srgbClr val="000000"/>
      </a:dk1>
      <a:lt1>
        <a:srgbClr val="FFFFFF"/>
      </a:lt1>
      <a:dk2>
        <a:srgbClr val="0F4859"/>
      </a:dk2>
      <a:lt2>
        <a:srgbClr val="F0F0F0"/>
      </a:lt2>
      <a:accent1>
        <a:srgbClr val="007A96"/>
      </a:accent1>
      <a:accent2>
        <a:srgbClr val="582C83"/>
      </a:accent2>
      <a:accent3>
        <a:srgbClr val="00B2A9"/>
      </a:accent3>
      <a:accent4>
        <a:srgbClr val="A0A0A0"/>
      </a:accent4>
      <a:accent5>
        <a:srgbClr val="8BD3F5"/>
      </a:accent5>
      <a:accent6>
        <a:srgbClr val="90C6A2"/>
      </a:accent6>
      <a:hlink>
        <a:srgbClr val="0F4859"/>
      </a:hlink>
      <a:folHlink>
        <a:srgbClr val="0F4859"/>
      </a:folHlink>
    </a:clrScheme>
    <a:fontScheme name="[CovingtonFonts]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ngton Widescreen (16x9) Presentation Template.potx" id="{C8E38B14-F97D-404E-A928-61C8D3B841A4}" vid="{3572FA46-118F-4AE7-AF7C-F160097051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 D C ! 7 7 6 1 7 9 9 . 1 < / d o c u m e n t i d >  
     < s e n d e r i d > H U N T S M A N J E < / s e n d e r i d >  
     < s e n d e r e m a i l > J H U N T S M A N @ C O V . C O M < / s e n d e r e m a i l >  
     < l a s t m o d i f i e d > 2 0 2 1 - 1 2 - 0 2 T 1 2 : 5 6 : 0 3 . 0 0 0 0 0 0 0 - 0 8 : 0 0 < / l a s t m o d i f i e d >  
     < d a t a b a s e > D C < / d a t a b a s e >  
 < / p r o p e r t i e s > 
</file>

<file path=customXml/itemProps1.xml><?xml version="1.0" encoding="utf-8"?>
<ds:datastoreItem xmlns:ds="http://schemas.openxmlformats.org/officeDocument/2006/customXml" ds:itemID="{B49AA278-76F1-484E-B78E-74C5E488FBF8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Covington Widescreen (16x9) Presentation Template</Template>
  <TotalTime>11</TotalTime>
  <Words>6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Wingdings</vt:lpstr>
      <vt:lpstr>Wingdings 2</vt:lpstr>
      <vt:lpstr>[COV-16x9]</vt:lpstr>
      <vt:lpstr>PowerPoint Presentation</vt:lpstr>
      <vt:lpstr>PowerPoint Presentation</vt:lpstr>
    </vt:vector>
  </TitlesOfParts>
  <Company>Covington &amp; Burling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Huntsman, Jason</dc:creator>
  <cp:lastModifiedBy>Lieckens, Leen</cp:lastModifiedBy>
  <cp:revision>3</cp:revision>
  <dcterms:created xsi:type="dcterms:W3CDTF">2021-12-02T20:47:50Z</dcterms:created>
  <dcterms:modified xsi:type="dcterms:W3CDTF">2021-12-03T08:31:19Z</dcterms:modified>
</cp:coreProperties>
</file>